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7" r:id="rId2"/>
  </p:sldIdLst>
  <p:sldSz cx="12192000" cy="6858000"/>
  <p:notesSz cx="6881813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98102" y="1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9C322CA-4299-457B-A4D5-9C530B9AFEC6}" type="datetimeFigureOut">
              <a:rPr lang="es-CO" smtClean="0"/>
              <a:t>12/11/2020</a:t>
            </a:fld>
            <a:endParaRPr lang="es-CO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13CB8BC-5BD9-4BCD-BCB1-6BFB775DEBE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79443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2096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790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5549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690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1199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4342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8891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9551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196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6333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8959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1536-CA58-46FD-8A0B-03E0FF3E1E61}" type="datetimeFigureOut">
              <a:rPr lang="es-CO" smtClean="0"/>
              <a:t>12/11/2020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88FF-8CF1-4DAD-B8B7-1400AC261C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424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404DB2B-1843-3643-8E43-CFBF2BFB0742}"/>
              </a:ext>
            </a:extLst>
          </p:cNvPr>
          <p:cNvSpPr txBox="1"/>
          <p:nvPr/>
        </p:nvSpPr>
        <p:spPr>
          <a:xfrm>
            <a:off x="-1" y="5646057"/>
            <a:ext cx="69826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Proceso de Responsabilidad Fiscal y Jurisdicción Coactiva</a:t>
            </a:r>
            <a:endParaRPr lang="es-CO" sz="3000" spc="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D6C9B01-032B-574E-AB28-F5E973A22EE6}"/>
              </a:ext>
            </a:extLst>
          </p:cNvPr>
          <p:cNvSpPr txBox="1"/>
          <p:nvPr/>
        </p:nvSpPr>
        <p:spPr>
          <a:xfrm>
            <a:off x="6982690" y="5646057"/>
            <a:ext cx="4623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Fabio Rojas Salcedo</a:t>
            </a:r>
            <a:r>
              <a:rPr lang="es-MX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Rojas </a:t>
            </a:r>
            <a:endParaRPr lang="es-CO" sz="2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84A4E13-42D0-F74C-940A-8115907FB1F1}"/>
              </a:ext>
            </a:extLst>
          </p:cNvPr>
          <p:cNvSpPr txBox="1"/>
          <p:nvPr/>
        </p:nvSpPr>
        <p:spPr>
          <a:xfrm>
            <a:off x="7344228" y="6172776"/>
            <a:ext cx="4534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de Responsabilidad Fiscal y Jurisdicción Coactiva</a:t>
            </a:r>
          </a:p>
        </p:txBody>
      </p:sp>
    </p:spTree>
    <p:extLst>
      <p:ext uri="{BB962C8B-B14F-4D97-AF65-F5344CB8AC3E}">
        <p14:creationId xmlns:p14="http://schemas.microsoft.com/office/powerpoint/2010/main" val="353607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</TotalTime>
  <Words>18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Jhon Alexander Peña Romero</dc:creator>
  <cp:lastModifiedBy>Raul Velandia Gutierrez</cp:lastModifiedBy>
  <cp:revision>39</cp:revision>
  <cp:lastPrinted>2020-10-19T22:26:13Z</cp:lastPrinted>
  <dcterms:created xsi:type="dcterms:W3CDTF">2016-09-20T14:18:51Z</dcterms:created>
  <dcterms:modified xsi:type="dcterms:W3CDTF">2020-11-12T19:11:55Z</dcterms:modified>
</cp:coreProperties>
</file>